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1" r:id="rId4"/>
    <p:sldId id="265" r:id="rId5"/>
    <p:sldId id="266" r:id="rId6"/>
    <p:sldId id="267" r:id="rId7"/>
    <p:sldId id="273" r:id="rId8"/>
    <p:sldId id="274" r:id="rId9"/>
    <p:sldId id="275" r:id="rId10"/>
    <p:sldId id="289" r:id="rId11"/>
    <p:sldId id="286" r:id="rId12"/>
    <p:sldId id="291" r:id="rId13"/>
    <p:sldId id="287" r:id="rId14"/>
    <p:sldId id="290" r:id="rId15"/>
    <p:sldId id="279" r:id="rId16"/>
    <p:sldId id="288" r:id="rId17"/>
    <p:sldId id="292" r:id="rId18"/>
    <p:sldId id="280" r:id="rId19"/>
    <p:sldId id="281" r:id="rId20"/>
    <p:sldId id="283" r:id="rId21"/>
    <p:sldId id="285" r:id="rId22"/>
    <p:sldId id="284" r:id="rId23"/>
    <p:sldId id="282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D30C6-B527-4BAA-9ED7-84A32FD5A414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08C31-79B2-41FD-9EA1-8EDBCAB08AE6}">
      <dgm:prSet phldrT="[Текст]" custT="1"/>
      <dgm:spPr/>
      <dgm:t>
        <a:bodyPr/>
        <a:lstStyle/>
        <a:p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Лічба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до 6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A59727-C94E-4D32-85D7-CEC5D6DCFF7B}" type="parTrans" cxnId="{EDA23E5E-5AA2-41C3-BCD2-4B09CB5CFB4F}">
      <dgm:prSet/>
      <dgm:spPr/>
      <dgm:t>
        <a:bodyPr/>
        <a:lstStyle/>
        <a:p>
          <a:endParaRPr lang="ru-RU"/>
        </a:p>
      </dgm:t>
    </dgm:pt>
    <dgm:pt modelId="{78C63EAF-AB2B-4DB8-A3E8-67F88896A331}" type="sibTrans" cxnId="{EDA23E5E-5AA2-41C3-BCD2-4B09CB5CFB4F}">
      <dgm:prSet/>
      <dgm:spPr/>
      <dgm:t>
        <a:bodyPr/>
        <a:lstStyle/>
        <a:p>
          <a:endParaRPr lang="ru-RU"/>
        </a:p>
      </dgm:t>
    </dgm:pt>
    <dgm:pt modelId="{A2B5C6A7-D788-4E51-A5AB-D0E0B06BB00B}">
      <dgm:prSet phldrT="[Текст]" custT="1"/>
      <dgm:spPr/>
      <dgm:t>
        <a:bodyPr/>
        <a:lstStyle/>
        <a:p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до 8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4F69F3-09D1-42A4-99C1-F7379310851F}" type="parTrans" cxnId="{91FB4D6F-025F-48CA-AED8-C4CC58F130F4}">
      <dgm:prSet/>
      <dgm:spPr/>
      <dgm:t>
        <a:bodyPr/>
        <a:lstStyle/>
        <a:p>
          <a:endParaRPr lang="ru-RU"/>
        </a:p>
      </dgm:t>
    </dgm:pt>
    <dgm:pt modelId="{A8685710-E874-4F61-8D93-5A8C8E7DA6A2}" type="sibTrans" cxnId="{91FB4D6F-025F-48CA-AED8-C4CC58F130F4}">
      <dgm:prSet/>
      <dgm:spPr/>
      <dgm:t>
        <a:bodyPr/>
        <a:lstStyle/>
        <a:p>
          <a:endParaRPr lang="ru-RU"/>
        </a:p>
      </dgm:t>
    </dgm:pt>
    <dgm:pt modelId="{67894AFB-1071-46F7-84F9-40D0981D9F6A}">
      <dgm:prSet phldrT="[Текст]" custT="1"/>
      <dgm:spPr/>
      <dgm:t>
        <a:bodyPr/>
        <a:lstStyle/>
        <a:p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2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34A383-292B-4C9D-BDC3-FCC7ECFD34D9}" type="parTrans" cxnId="{8C03C2E9-E4CD-46E5-B9ED-E0756593827B}">
      <dgm:prSet/>
      <dgm:spPr/>
      <dgm:t>
        <a:bodyPr/>
        <a:lstStyle/>
        <a:p>
          <a:endParaRPr lang="ru-RU"/>
        </a:p>
      </dgm:t>
    </dgm:pt>
    <dgm:pt modelId="{16EFB78E-BAE0-4D44-B1B9-EF3915BB90C4}" type="sibTrans" cxnId="{8C03C2E9-E4CD-46E5-B9ED-E0756593827B}">
      <dgm:prSet/>
      <dgm:spPr/>
      <dgm:t>
        <a:bodyPr/>
        <a:lstStyle/>
        <a:p>
          <a:endParaRPr lang="ru-RU"/>
        </a:p>
      </dgm:t>
    </dgm:pt>
    <dgm:pt modelId="{DEDDCC57-9D5B-4E38-89B9-5A0E942795AC}">
      <dgm:prSet phldrT="[Текст]" custT="1"/>
      <dgm:spPr/>
      <dgm:t>
        <a:bodyPr/>
        <a:lstStyle/>
        <a:p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до 9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2BD7F0-7DF3-4E96-9A58-5E9276765863}" type="parTrans" cxnId="{51003E8C-65B9-40DC-912D-12E06C6FE0F6}">
      <dgm:prSet/>
      <dgm:spPr/>
      <dgm:t>
        <a:bodyPr/>
        <a:lstStyle/>
        <a:p>
          <a:endParaRPr lang="ru-RU"/>
        </a:p>
      </dgm:t>
    </dgm:pt>
    <dgm:pt modelId="{7CD4446D-7F21-43B5-AD01-870F0D841E2D}" type="sibTrans" cxnId="{51003E8C-65B9-40DC-912D-12E06C6FE0F6}">
      <dgm:prSet/>
      <dgm:spPr/>
      <dgm:t>
        <a:bodyPr/>
        <a:lstStyle/>
        <a:p>
          <a:endParaRPr lang="ru-RU"/>
        </a:p>
      </dgm:t>
    </dgm:pt>
    <dgm:pt modelId="{5FA1BCDF-6082-4EEB-8A4B-06CC43E3C89D}">
      <dgm:prSet phldrT="[Текст]" custT="1"/>
      <dgm:spPr/>
      <dgm:t>
        <a:bodyPr/>
        <a:lstStyle/>
        <a:p>
          <a:r>
            <a:rPr lang="ru-RU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8 до 3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860C0F-A964-46B0-BC01-DDE49C674EE9}" type="parTrans" cxnId="{7F67F277-DB67-4812-AEA2-C14598C8E38E}">
      <dgm:prSet/>
      <dgm:spPr/>
      <dgm:t>
        <a:bodyPr/>
        <a:lstStyle/>
        <a:p>
          <a:endParaRPr lang="ru-RU"/>
        </a:p>
      </dgm:t>
    </dgm:pt>
    <dgm:pt modelId="{306644EB-6A01-41B5-A464-3E7B1EA3DB77}" type="sibTrans" cxnId="{7F67F277-DB67-4812-AEA2-C14598C8E38E}">
      <dgm:prSet/>
      <dgm:spPr/>
      <dgm:t>
        <a:bodyPr/>
        <a:lstStyle/>
        <a:p>
          <a:endParaRPr lang="ru-RU"/>
        </a:p>
      </dgm:t>
    </dgm:pt>
    <dgm:pt modelId="{DD98149A-287B-4F29-B048-5E6EB0AB0498}" type="pres">
      <dgm:prSet presAssocID="{745D30C6-B527-4BAA-9ED7-84A32FD5A4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157AB29-F1A6-40E2-B4E9-A3FAD45B924B}" type="pres">
      <dgm:prSet presAssocID="{4B908C31-79B2-41FD-9EA1-8EDBCAB08AE6}" presName="composite" presStyleCnt="0"/>
      <dgm:spPr/>
    </dgm:pt>
    <dgm:pt modelId="{F23E665B-A5AB-458B-B587-A2FCBBBA7164}" type="pres">
      <dgm:prSet presAssocID="{4B908C31-79B2-41FD-9EA1-8EDBCAB08AE6}" presName="rect1" presStyleLbl="trAlignAcc1" presStyleIdx="0" presStyleCnt="5" custScaleX="1346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36493F-E655-4920-95ED-070A53268546}" type="pres">
      <dgm:prSet presAssocID="{4B908C31-79B2-41FD-9EA1-8EDBCAB08AE6}" presName="rect2" presStyleLbl="fgImgPlace1" presStyleIdx="0" presStyleCnt="5" custScaleX="163783" custLinFactX="-10991" custLinFactNeighborX="-100000" custLinFactNeighborY="607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CC477E6-0384-4C8E-8504-AEB9F83AEEBA}" type="pres">
      <dgm:prSet presAssocID="{78C63EAF-AB2B-4DB8-A3E8-67F88896A331}" presName="sibTrans" presStyleCnt="0"/>
      <dgm:spPr/>
    </dgm:pt>
    <dgm:pt modelId="{F674AE00-B944-4B50-AFE4-AF14D450399E}" type="pres">
      <dgm:prSet presAssocID="{A2B5C6A7-D788-4E51-A5AB-D0E0B06BB00B}" presName="composite" presStyleCnt="0"/>
      <dgm:spPr/>
    </dgm:pt>
    <dgm:pt modelId="{064B372A-2581-4767-B162-3E84DB1687C3}" type="pres">
      <dgm:prSet presAssocID="{A2B5C6A7-D788-4E51-A5AB-D0E0B06BB00B}" presName="rect1" presStyleLbl="trAlignAcc1" presStyleIdx="1" presStyleCnt="5" custScaleX="1346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5FAE29-576E-44A3-A282-36C2DAC8CFA1}" type="pres">
      <dgm:prSet presAssocID="{A2B5C6A7-D788-4E51-A5AB-D0E0B06BB00B}" presName="rect2" presStyleLbl="fgImgPlace1" presStyleIdx="1" presStyleCnt="5" custScaleX="163783" custLinFactX="-10991" custLinFactNeighborX="-100000" custLinFactNeighborY="607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CA15BFC-4B22-40FB-9452-62185337DCD0}" type="pres">
      <dgm:prSet presAssocID="{A8685710-E874-4F61-8D93-5A8C8E7DA6A2}" presName="sibTrans" presStyleCnt="0"/>
      <dgm:spPr/>
    </dgm:pt>
    <dgm:pt modelId="{EF3451DD-AC6A-4E02-8CAD-A06CA1810D0C}" type="pres">
      <dgm:prSet presAssocID="{67894AFB-1071-46F7-84F9-40D0981D9F6A}" presName="composite" presStyleCnt="0"/>
      <dgm:spPr/>
    </dgm:pt>
    <dgm:pt modelId="{15B1F850-F929-4DB1-9FD4-CB61005021F8}" type="pres">
      <dgm:prSet presAssocID="{67894AFB-1071-46F7-84F9-40D0981D9F6A}" presName="rect1" presStyleLbl="trAlignAcc1" presStyleIdx="2" presStyleCnt="5" custScaleX="1346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42984C-4916-46FF-87C2-8F70CE746DE7}" type="pres">
      <dgm:prSet presAssocID="{67894AFB-1071-46F7-84F9-40D0981D9F6A}" presName="rect2" presStyleLbl="fgImgPlace1" presStyleIdx="2" presStyleCnt="5" custScaleX="163783" custLinFactX="-10991" custLinFactNeighborX="-100000" custLinFactNeighborY="6079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F38A04F-5C45-4F2E-BBB3-1B2823D9355B}" type="pres">
      <dgm:prSet presAssocID="{16EFB78E-BAE0-4D44-B1B9-EF3915BB90C4}" presName="sibTrans" presStyleCnt="0"/>
      <dgm:spPr/>
    </dgm:pt>
    <dgm:pt modelId="{5BC0F388-ADCF-4E7C-8F1E-AE17C870D323}" type="pres">
      <dgm:prSet presAssocID="{DEDDCC57-9D5B-4E38-89B9-5A0E942795AC}" presName="composite" presStyleCnt="0"/>
      <dgm:spPr/>
    </dgm:pt>
    <dgm:pt modelId="{212DF304-F921-4356-B14E-794BF7C41C37}" type="pres">
      <dgm:prSet presAssocID="{DEDDCC57-9D5B-4E38-89B9-5A0E942795AC}" presName="rect1" presStyleLbl="trAlignAcc1" presStyleIdx="3" presStyleCnt="5" custScaleX="1346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F24B667-F1C5-4F62-B785-F941FEB5AB2B}" type="pres">
      <dgm:prSet presAssocID="{DEDDCC57-9D5B-4E38-89B9-5A0E942795AC}" presName="rect2" presStyleLbl="fgImgPlace1" presStyleIdx="3" presStyleCnt="5" custScaleX="163783" custLinFactX="-10991" custLinFactNeighborX="-100000" custLinFactNeighborY="607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4DC362A-8639-4E98-BAC2-3A54AF8A6120}" type="pres">
      <dgm:prSet presAssocID="{7CD4446D-7F21-43B5-AD01-870F0D841E2D}" presName="sibTrans" presStyleCnt="0"/>
      <dgm:spPr/>
    </dgm:pt>
    <dgm:pt modelId="{AF9D9931-920B-4472-9FFB-EE8960FAB2F4}" type="pres">
      <dgm:prSet presAssocID="{5FA1BCDF-6082-4EEB-8A4B-06CC43E3C89D}" presName="composite" presStyleCnt="0"/>
      <dgm:spPr/>
    </dgm:pt>
    <dgm:pt modelId="{6122D779-E299-4023-865A-10A82C02B01D}" type="pres">
      <dgm:prSet presAssocID="{5FA1BCDF-6082-4EEB-8A4B-06CC43E3C89D}" presName="rect1" presStyleLbl="trAlignAcc1" presStyleIdx="4" presStyleCnt="5" custScaleX="1346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650675-8738-4847-B763-1BDEDF59B815}" type="pres">
      <dgm:prSet presAssocID="{5FA1BCDF-6082-4EEB-8A4B-06CC43E3C89D}" presName="rect2" presStyleLbl="fgImgPlace1" presStyleIdx="4" presStyleCnt="5" custScaleX="163783" custLinFactX="-10991" custLinFactNeighborX="-100000" custLinFactNeighborY="6079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EDA23E5E-5AA2-41C3-BCD2-4B09CB5CFB4F}" srcId="{745D30C6-B527-4BAA-9ED7-84A32FD5A414}" destId="{4B908C31-79B2-41FD-9EA1-8EDBCAB08AE6}" srcOrd="0" destOrd="0" parTransId="{2DA59727-C94E-4D32-85D7-CEC5D6DCFF7B}" sibTransId="{78C63EAF-AB2B-4DB8-A3E8-67F88896A331}"/>
    <dgm:cxn modelId="{51003E8C-65B9-40DC-912D-12E06C6FE0F6}" srcId="{745D30C6-B527-4BAA-9ED7-84A32FD5A414}" destId="{DEDDCC57-9D5B-4E38-89B9-5A0E942795AC}" srcOrd="3" destOrd="0" parTransId="{322BD7F0-7DF3-4E96-9A58-5E9276765863}" sibTransId="{7CD4446D-7F21-43B5-AD01-870F0D841E2D}"/>
    <dgm:cxn modelId="{91FB4D6F-025F-48CA-AED8-C4CC58F130F4}" srcId="{745D30C6-B527-4BAA-9ED7-84A32FD5A414}" destId="{A2B5C6A7-D788-4E51-A5AB-D0E0B06BB00B}" srcOrd="1" destOrd="0" parTransId="{734F69F3-09D1-42A4-99C1-F7379310851F}" sibTransId="{A8685710-E874-4F61-8D93-5A8C8E7DA6A2}"/>
    <dgm:cxn modelId="{98104747-D990-49D2-A000-1A8EEDD8721E}" type="presOf" srcId="{5FA1BCDF-6082-4EEB-8A4B-06CC43E3C89D}" destId="{6122D779-E299-4023-865A-10A82C02B01D}" srcOrd="0" destOrd="0" presId="urn:microsoft.com/office/officeart/2008/layout/PictureStrips"/>
    <dgm:cxn modelId="{7F67F277-DB67-4812-AEA2-C14598C8E38E}" srcId="{745D30C6-B527-4BAA-9ED7-84A32FD5A414}" destId="{5FA1BCDF-6082-4EEB-8A4B-06CC43E3C89D}" srcOrd="4" destOrd="0" parTransId="{BC860C0F-A964-46B0-BC01-DDE49C674EE9}" sibTransId="{306644EB-6A01-41B5-A464-3E7B1EA3DB77}"/>
    <dgm:cxn modelId="{8F59433F-6AD4-4401-992A-F5D9BE4F44BE}" type="presOf" srcId="{A2B5C6A7-D788-4E51-A5AB-D0E0B06BB00B}" destId="{064B372A-2581-4767-B162-3E84DB1687C3}" srcOrd="0" destOrd="0" presId="urn:microsoft.com/office/officeart/2008/layout/PictureStrips"/>
    <dgm:cxn modelId="{ABB52918-D910-4FD1-B7AA-92890C469382}" type="presOf" srcId="{DEDDCC57-9D5B-4E38-89B9-5A0E942795AC}" destId="{212DF304-F921-4356-B14E-794BF7C41C37}" srcOrd="0" destOrd="0" presId="urn:microsoft.com/office/officeart/2008/layout/PictureStrips"/>
    <dgm:cxn modelId="{7C1CDB48-D53F-4A0F-8E9F-A61BF0772603}" type="presOf" srcId="{67894AFB-1071-46F7-84F9-40D0981D9F6A}" destId="{15B1F850-F929-4DB1-9FD4-CB61005021F8}" srcOrd="0" destOrd="0" presId="urn:microsoft.com/office/officeart/2008/layout/PictureStrips"/>
    <dgm:cxn modelId="{743345B4-C62F-417E-A579-9488498193FA}" type="presOf" srcId="{4B908C31-79B2-41FD-9EA1-8EDBCAB08AE6}" destId="{F23E665B-A5AB-458B-B587-A2FCBBBA7164}" srcOrd="0" destOrd="0" presId="urn:microsoft.com/office/officeart/2008/layout/PictureStrips"/>
    <dgm:cxn modelId="{3D7689C8-A835-45EC-B0EF-2306E7341AAD}" type="presOf" srcId="{745D30C6-B527-4BAA-9ED7-84A32FD5A414}" destId="{DD98149A-287B-4F29-B048-5E6EB0AB0498}" srcOrd="0" destOrd="0" presId="urn:microsoft.com/office/officeart/2008/layout/PictureStrips"/>
    <dgm:cxn modelId="{8C03C2E9-E4CD-46E5-B9ED-E0756593827B}" srcId="{745D30C6-B527-4BAA-9ED7-84A32FD5A414}" destId="{67894AFB-1071-46F7-84F9-40D0981D9F6A}" srcOrd="2" destOrd="0" parTransId="{9534A383-292B-4C9D-BDC3-FCC7ECFD34D9}" sibTransId="{16EFB78E-BAE0-4D44-B1B9-EF3915BB90C4}"/>
    <dgm:cxn modelId="{89B93D38-6F10-49BE-A1A1-E6C1686A5899}" type="presParOf" srcId="{DD98149A-287B-4F29-B048-5E6EB0AB0498}" destId="{C157AB29-F1A6-40E2-B4E9-A3FAD45B924B}" srcOrd="0" destOrd="0" presId="urn:microsoft.com/office/officeart/2008/layout/PictureStrips"/>
    <dgm:cxn modelId="{1FDFE2DD-DF04-4D36-A369-62D3EACC9294}" type="presParOf" srcId="{C157AB29-F1A6-40E2-B4E9-A3FAD45B924B}" destId="{F23E665B-A5AB-458B-B587-A2FCBBBA7164}" srcOrd="0" destOrd="0" presId="urn:microsoft.com/office/officeart/2008/layout/PictureStrips"/>
    <dgm:cxn modelId="{13D4528E-FE16-4F9C-A71F-24A8DC45BAA9}" type="presParOf" srcId="{C157AB29-F1A6-40E2-B4E9-A3FAD45B924B}" destId="{D936493F-E655-4920-95ED-070A53268546}" srcOrd="1" destOrd="0" presId="urn:microsoft.com/office/officeart/2008/layout/PictureStrips"/>
    <dgm:cxn modelId="{1148C7A9-6EF6-4DDD-932D-D75D4E03033F}" type="presParOf" srcId="{DD98149A-287B-4F29-B048-5E6EB0AB0498}" destId="{3CC477E6-0384-4C8E-8504-AEB9F83AEEBA}" srcOrd="1" destOrd="0" presId="urn:microsoft.com/office/officeart/2008/layout/PictureStrips"/>
    <dgm:cxn modelId="{7205B742-DF85-445E-A84F-2F390924AB64}" type="presParOf" srcId="{DD98149A-287B-4F29-B048-5E6EB0AB0498}" destId="{F674AE00-B944-4B50-AFE4-AF14D450399E}" srcOrd="2" destOrd="0" presId="urn:microsoft.com/office/officeart/2008/layout/PictureStrips"/>
    <dgm:cxn modelId="{0B67A883-EB06-4665-A6CF-F84212592255}" type="presParOf" srcId="{F674AE00-B944-4B50-AFE4-AF14D450399E}" destId="{064B372A-2581-4767-B162-3E84DB1687C3}" srcOrd="0" destOrd="0" presId="urn:microsoft.com/office/officeart/2008/layout/PictureStrips"/>
    <dgm:cxn modelId="{B5D31993-289D-416D-AD53-0E1EFB651D89}" type="presParOf" srcId="{F674AE00-B944-4B50-AFE4-AF14D450399E}" destId="{945FAE29-576E-44A3-A282-36C2DAC8CFA1}" srcOrd="1" destOrd="0" presId="urn:microsoft.com/office/officeart/2008/layout/PictureStrips"/>
    <dgm:cxn modelId="{95FEB936-A094-448E-8DF4-EA272960E64F}" type="presParOf" srcId="{DD98149A-287B-4F29-B048-5E6EB0AB0498}" destId="{7CA15BFC-4B22-40FB-9452-62185337DCD0}" srcOrd="3" destOrd="0" presId="urn:microsoft.com/office/officeart/2008/layout/PictureStrips"/>
    <dgm:cxn modelId="{58E4E65F-0A67-4E89-A4CD-2E7BE7EC5E3E}" type="presParOf" srcId="{DD98149A-287B-4F29-B048-5E6EB0AB0498}" destId="{EF3451DD-AC6A-4E02-8CAD-A06CA1810D0C}" srcOrd="4" destOrd="0" presId="urn:microsoft.com/office/officeart/2008/layout/PictureStrips"/>
    <dgm:cxn modelId="{B9FE224A-4C94-4249-A53F-57A42238BE6F}" type="presParOf" srcId="{EF3451DD-AC6A-4E02-8CAD-A06CA1810D0C}" destId="{15B1F850-F929-4DB1-9FD4-CB61005021F8}" srcOrd="0" destOrd="0" presId="urn:microsoft.com/office/officeart/2008/layout/PictureStrips"/>
    <dgm:cxn modelId="{13029015-3A88-429F-BFB9-BDE35533138A}" type="presParOf" srcId="{EF3451DD-AC6A-4E02-8CAD-A06CA1810D0C}" destId="{0F42984C-4916-46FF-87C2-8F70CE746DE7}" srcOrd="1" destOrd="0" presId="urn:microsoft.com/office/officeart/2008/layout/PictureStrips"/>
    <dgm:cxn modelId="{4EBCA409-FF46-4CD5-AFC6-B6CCF7821D44}" type="presParOf" srcId="{DD98149A-287B-4F29-B048-5E6EB0AB0498}" destId="{3F38A04F-5C45-4F2E-BBB3-1B2823D9355B}" srcOrd="5" destOrd="0" presId="urn:microsoft.com/office/officeart/2008/layout/PictureStrips"/>
    <dgm:cxn modelId="{0CBE3D6D-F7C6-4ADF-8B5F-6AC09A13AF8A}" type="presParOf" srcId="{DD98149A-287B-4F29-B048-5E6EB0AB0498}" destId="{5BC0F388-ADCF-4E7C-8F1E-AE17C870D323}" srcOrd="6" destOrd="0" presId="urn:microsoft.com/office/officeart/2008/layout/PictureStrips"/>
    <dgm:cxn modelId="{9DDD6933-D1C2-49F4-8FC8-702339BC963B}" type="presParOf" srcId="{5BC0F388-ADCF-4E7C-8F1E-AE17C870D323}" destId="{212DF304-F921-4356-B14E-794BF7C41C37}" srcOrd="0" destOrd="0" presId="urn:microsoft.com/office/officeart/2008/layout/PictureStrips"/>
    <dgm:cxn modelId="{3E313388-F7E6-4315-9B6D-7B1477D33352}" type="presParOf" srcId="{5BC0F388-ADCF-4E7C-8F1E-AE17C870D323}" destId="{7F24B667-F1C5-4F62-B785-F941FEB5AB2B}" srcOrd="1" destOrd="0" presId="urn:microsoft.com/office/officeart/2008/layout/PictureStrips"/>
    <dgm:cxn modelId="{EBB74B8A-72F2-4B61-B7DF-77DC8918F57E}" type="presParOf" srcId="{DD98149A-287B-4F29-B048-5E6EB0AB0498}" destId="{54DC362A-8639-4E98-BAC2-3A54AF8A6120}" srcOrd="7" destOrd="0" presId="urn:microsoft.com/office/officeart/2008/layout/PictureStrips"/>
    <dgm:cxn modelId="{2AE0E560-1AB6-4101-B1E9-3F901713D706}" type="presParOf" srcId="{DD98149A-287B-4F29-B048-5E6EB0AB0498}" destId="{AF9D9931-920B-4472-9FFB-EE8960FAB2F4}" srcOrd="8" destOrd="0" presId="urn:microsoft.com/office/officeart/2008/layout/PictureStrips"/>
    <dgm:cxn modelId="{00BAB351-47BC-41A6-9970-E96CEA7126D7}" type="presParOf" srcId="{AF9D9931-920B-4472-9FFB-EE8960FAB2F4}" destId="{6122D779-E299-4023-865A-10A82C02B01D}" srcOrd="0" destOrd="0" presId="urn:microsoft.com/office/officeart/2008/layout/PictureStrips"/>
    <dgm:cxn modelId="{F45D27A7-E7B2-4283-829E-D763EC84122D}" type="presParOf" srcId="{AF9D9931-920B-4472-9FFB-EE8960FAB2F4}" destId="{00650675-8738-4847-B763-1BDEDF59B81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802095-DA2E-495C-BC18-C36279FD5FE7}" type="doc">
      <dgm:prSet loTypeId="urn:microsoft.com/office/officeart/2005/8/layout/default#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D27FA763-4FDD-4F89-84F1-2556A5154B92}">
      <dgm:prSet phldrT="[Текст]"/>
      <dgm:spPr/>
      <dgm:t>
        <a:bodyPr/>
        <a:lstStyle/>
        <a:p>
          <a:r>
            <a:rPr lang="ru-RU" b="1" dirty="0" err="1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Ламана</a:t>
          </a:r>
          <a:r>
            <a:rPr lang="ru-RU" dirty="0" smtClean="0"/>
            <a:t> — </a:t>
          </a:r>
          <a:r>
            <a:rPr lang="ru-RU" dirty="0" err="1" smtClean="0"/>
            <a:t>це</a:t>
          </a:r>
          <a:r>
            <a:rPr lang="ru-RU" dirty="0" smtClean="0"/>
            <a:t> </a:t>
          </a:r>
          <a:r>
            <a:rPr lang="ru-RU" dirty="0" err="1" smtClean="0"/>
            <a:t>сукупність</a:t>
          </a:r>
          <a:r>
            <a:rPr lang="ru-RU" dirty="0" smtClean="0"/>
            <a:t> </a:t>
          </a:r>
          <a:r>
            <a:rPr lang="ru-RU" dirty="0" err="1" smtClean="0"/>
            <a:t>поєднаних</a:t>
          </a:r>
          <a:r>
            <a:rPr lang="ru-RU" dirty="0" smtClean="0"/>
            <a:t> </a:t>
          </a:r>
          <a:r>
            <a:rPr lang="ru-RU" dirty="0" err="1" smtClean="0"/>
            <a:t>між</a:t>
          </a:r>
          <a:r>
            <a:rPr lang="ru-RU" dirty="0" smtClean="0"/>
            <a:t> собою </a:t>
          </a:r>
          <a:r>
            <a:rPr lang="ru-RU" dirty="0" err="1" smtClean="0"/>
            <a:t>відрізків</a:t>
          </a:r>
          <a:r>
            <a:rPr lang="ru-RU" dirty="0" smtClean="0"/>
            <a:t>. </a:t>
          </a:r>
          <a:r>
            <a:rPr lang="ru-RU" dirty="0" err="1" smtClean="0"/>
            <a:t>Ці</a:t>
          </a:r>
          <a:r>
            <a:rPr lang="ru-RU" dirty="0" smtClean="0"/>
            <a:t> </a:t>
          </a:r>
          <a:r>
            <a:rPr lang="ru-RU" dirty="0" err="1" smtClean="0"/>
            <a:t>відрізки</a:t>
          </a:r>
          <a:r>
            <a:rPr lang="ru-RU" dirty="0" smtClean="0"/>
            <a:t> — ланки </a:t>
          </a:r>
          <a:r>
            <a:rPr lang="ru-RU" dirty="0" err="1" smtClean="0"/>
            <a:t>ламаної</a:t>
          </a:r>
          <a:endParaRPr lang="ru-RU" dirty="0"/>
        </a:p>
      </dgm:t>
    </dgm:pt>
    <dgm:pt modelId="{71D4EB1C-6AB6-4915-BA7F-1F0AFE93B494}" type="parTrans" cxnId="{3DA7BDE5-CA76-46B1-A94D-65859519D43F}">
      <dgm:prSet/>
      <dgm:spPr/>
      <dgm:t>
        <a:bodyPr/>
        <a:lstStyle/>
        <a:p>
          <a:endParaRPr lang="ru-RU"/>
        </a:p>
      </dgm:t>
    </dgm:pt>
    <dgm:pt modelId="{FC27824C-950F-4E3B-A30F-EC27AC0AC1C0}" type="sibTrans" cxnId="{3DA7BDE5-CA76-46B1-A94D-65859519D43F}">
      <dgm:prSet/>
      <dgm:spPr/>
      <dgm:t>
        <a:bodyPr/>
        <a:lstStyle/>
        <a:p>
          <a:endParaRPr lang="ru-RU"/>
        </a:p>
      </dgm:t>
    </dgm:pt>
    <dgm:pt modelId="{6D848A90-4EE7-4B07-A670-C11D80B2D26D}" type="pres">
      <dgm:prSet presAssocID="{88802095-DA2E-495C-BC18-C36279FD5FE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7EE633F-BCF5-4E64-9E8A-366EC4B1E02C}" type="pres">
      <dgm:prSet presAssocID="{D27FA763-4FDD-4F89-84F1-2556A5154B9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DA7BDE5-CA76-46B1-A94D-65859519D43F}" srcId="{88802095-DA2E-495C-BC18-C36279FD5FE7}" destId="{D27FA763-4FDD-4F89-84F1-2556A5154B92}" srcOrd="0" destOrd="0" parTransId="{71D4EB1C-6AB6-4915-BA7F-1F0AFE93B494}" sibTransId="{FC27824C-950F-4E3B-A30F-EC27AC0AC1C0}"/>
    <dgm:cxn modelId="{48E2259B-80D0-4C54-A3FA-606A9C5A9287}" type="presOf" srcId="{D27FA763-4FDD-4F89-84F1-2556A5154B92}" destId="{D7EE633F-BCF5-4E64-9E8A-366EC4B1E02C}" srcOrd="0" destOrd="0" presId="urn:microsoft.com/office/officeart/2005/8/layout/default#1"/>
    <dgm:cxn modelId="{8A3ACB1E-2A3D-4294-88B6-D9AA1C705EED}" type="presOf" srcId="{88802095-DA2E-495C-BC18-C36279FD5FE7}" destId="{6D848A90-4EE7-4B07-A670-C11D80B2D26D}" srcOrd="0" destOrd="0" presId="urn:microsoft.com/office/officeart/2005/8/layout/default#1"/>
    <dgm:cxn modelId="{831AA7A9-A220-4B43-98F9-A78C068026C4}" type="presParOf" srcId="{6D848A90-4EE7-4B07-A670-C11D80B2D26D}" destId="{D7EE633F-BCF5-4E64-9E8A-366EC4B1E02C}" srcOrd="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23E665B-A5AB-458B-B587-A2FCBBBA7164}">
      <dsp:nvSpPr>
        <dsp:cNvPr id="0" name=""/>
        <dsp:cNvSpPr/>
      </dsp:nvSpPr>
      <dsp:spPr>
        <a:xfrm>
          <a:off x="682381" y="488633"/>
          <a:ext cx="3023532" cy="7019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458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Лічба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до 6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381" y="488633"/>
        <a:ext cx="3023532" cy="701955"/>
      </dsp:txXfrm>
    </dsp:sp>
    <dsp:sp modelId="{D936493F-E655-4920-95ED-070A53268546}">
      <dsp:nvSpPr>
        <dsp:cNvPr id="0" name=""/>
        <dsp:cNvSpPr/>
      </dsp:nvSpPr>
      <dsp:spPr>
        <a:xfrm>
          <a:off x="275343" y="432045"/>
          <a:ext cx="804779" cy="73705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B372A-2581-4767-B162-3E84DB1687C3}">
      <dsp:nvSpPr>
        <dsp:cNvPr id="0" name=""/>
        <dsp:cNvSpPr/>
      </dsp:nvSpPr>
      <dsp:spPr>
        <a:xfrm>
          <a:off x="682381" y="1372318"/>
          <a:ext cx="3023532" cy="7019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458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до 8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381" y="1372318"/>
        <a:ext cx="3023532" cy="701955"/>
      </dsp:txXfrm>
    </dsp:sp>
    <dsp:sp modelId="{945FAE29-576E-44A3-A282-36C2DAC8CFA1}">
      <dsp:nvSpPr>
        <dsp:cNvPr id="0" name=""/>
        <dsp:cNvSpPr/>
      </dsp:nvSpPr>
      <dsp:spPr>
        <a:xfrm>
          <a:off x="275343" y="1315730"/>
          <a:ext cx="804779" cy="73705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1F850-F929-4DB1-9FD4-CB61005021F8}">
      <dsp:nvSpPr>
        <dsp:cNvPr id="0" name=""/>
        <dsp:cNvSpPr/>
      </dsp:nvSpPr>
      <dsp:spPr>
        <a:xfrm>
          <a:off x="682381" y="2256002"/>
          <a:ext cx="3023532" cy="7019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458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2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381" y="2256002"/>
        <a:ext cx="3023532" cy="701955"/>
      </dsp:txXfrm>
    </dsp:sp>
    <dsp:sp modelId="{0F42984C-4916-46FF-87C2-8F70CE746DE7}">
      <dsp:nvSpPr>
        <dsp:cNvPr id="0" name=""/>
        <dsp:cNvSpPr/>
      </dsp:nvSpPr>
      <dsp:spPr>
        <a:xfrm>
          <a:off x="275343" y="2199414"/>
          <a:ext cx="804779" cy="73705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DF304-F921-4356-B14E-794BF7C41C37}">
      <dsp:nvSpPr>
        <dsp:cNvPr id="0" name=""/>
        <dsp:cNvSpPr/>
      </dsp:nvSpPr>
      <dsp:spPr>
        <a:xfrm>
          <a:off x="682381" y="3139687"/>
          <a:ext cx="3023532" cy="7019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458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до 9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381" y="3139687"/>
        <a:ext cx="3023532" cy="701955"/>
      </dsp:txXfrm>
    </dsp:sp>
    <dsp:sp modelId="{7F24B667-F1C5-4F62-B785-F941FEB5AB2B}">
      <dsp:nvSpPr>
        <dsp:cNvPr id="0" name=""/>
        <dsp:cNvSpPr/>
      </dsp:nvSpPr>
      <dsp:spPr>
        <a:xfrm>
          <a:off x="275343" y="3083099"/>
          <a:ext cx="804779" cy="73705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2D779-E299-4023-865A-10A82C02B01D}">
      <dsp:nvSpPr>
        <dsp:cNvPr id="0" name=""/>
        <dsp:cNvSpPr/>
      </dsp:nvSpPr>
      <dsp:spPr>
        <a:xfrm>
          <a:off x="682381" y="4023371"/>
          <a:ext cx="3023532" cy="7019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458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8 до 3</a:t>
          </a:r>
          <a:endParaRPr lang="ru-RU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381" y="4023371"/>
        <a:ext cx="3023532" cy="701955"/>
      </dsp:txXfrm>
    </dsp:sp>
    <dsp:sp modelId="{00650675-8738-4847-B763-1BDEDF59B815}">
      <dsp:nvSpPr>
        <dsp:cNvPr id="0" name=""/>
        <dsp:cNvSpPr/>
      </dsp:nvSpPr>
      <dsp:spPr>
        <a:xfrm>
          <a:off x="275343" y="3966783"/>
          <a:ext cx="804779" cy="737053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EE633F-BCF5-4E64-9E8A-366EC4B1E02C}">
      <dsp:nvSpPr>
        <dsp:cNvPr id="0" name=""/>
        <dsp:cNvSpPr/>
      </dsp:nvSpPr>
      <dsp:spPr>
        <a:xfrm>
          <a:off x="100570" y="1125"/>
          <a:ext cx="3837458" cy="2302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err="1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Ламана</a:t>
          </a:r>
          <a:r>
            <a:rPr lang="ru-RU" sz="2800" kern="1200" dirty="0" smtClean="0"/>
            <a:t> — </a:t>
          </a:r>
          <a:r>
            <a:rPr lang="ru-RU" sz="2800" kern="1200" dirty="0" err="1" smtClean="0"/>
            <a:t>це</a:t>
          </a:r>
          <a:r>
            <a:rPr lang="ru-RU" sz="2800" kern="1200" dirty="0" smtClean="0"/>
            <a:t> </a:t>
          </a:r>
          <a:r>
            <a:rPr lang="ru-RU" sz="2800" kern="1200" dirty="0" err="1" smtClean="0"/>
            <a:t>сукупність</a:t>
          </a:r>
          <a:r>
            <a:rPr lang="ru-RU" sz="2800" kern="1200" dirty="0" smtClean="0"/>
            <a:t> </a:t>
          </a:r>
          <a:r>
            <a:rPr lang="ru-RU" sz="2800" kern="1200" dirty="0" err="1" smtClean="0"/>
            <a:t>поєднаних</a:t>
          </a:r>
          <a:r>
            <a:rPr lang="ru-RU" sz="2800" kern="1200" dirty="0" smtClean="0"/>
            <a:t> </a:t>
          </a:r>
          <a:r>
            <a:rPr lang="ru-RU" sz="2800" kern="1200" dirty="0" err="1" smtClean="0"/>
            <a:t>між</a:t>
          </a:r>
          <a:r>
            <a:rPr lang="ru-RU" sz="2800" kern="1200" dirty="0" smtClean="0"/>
            <a:t> собою </a:t>
          </a:r>
          <a:r>
            <a:rPr lang="ru-RU" sz="2800" kern="1200" dirty="0" err="1" smtClean="0"/>
            <a:t>відрізків</a:t>
          </a:r>
          <a:r>
            <a:rPr lang="ru-RU" sz="2800" kern="1200" dirty="0" smtClean="0"/>
            <a:t>. </a:t>
          </a:r>
          <a:r>
            <a:rPr lang="ru-RU" sz="2800" kern="1200" dirty="0" err="1" smtClean="0"/>
            <a:t>Ці</a:t>
          </a:r>
          <a:r>
            <a:rPr lang="ru-RU" sz="2800" kern="1200" dirty="0" smtClean="0"/>
            <a:t> </a:t>
          </a:r>
          <a:r>
            <a:rPr lang="ru-RU" sz="2800" kern="1200" dirty="0" err="1" smtClean="0"/>
            <a:t>відрізки</a:t>
          </a:r>
          <a:r>
            <a:rPr lang="ru-RU" sz="2800" kern="1200" dirty="0" smtClean="0"/>
            <a:t> — ланки </a:t>
          </a:r>
          <a:r>
            <a:rPr lang="ru-RU" sz="2800" kern="1200" dirty="0" err="1" smtClean="0"/>
            <a:t>ламаної</a:t>
          </a:r>
          <a:endParaRPr lang="ru-RU" sz="2800" kern="1200" dirty="0"/>
        </a:p>
      </dsp:txBody>
      <dsp:txXfrm>
        <a:off x="100570" y="1125"/>
        <a:ext cx="3837458" cy="2302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C8318-44AB-46D9-8B76-D10AE555CB02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7ACE7-7A5F-4779-B6A3-C4738246C07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2019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mtClean="0"/>
              <a:t>Соседи числа</a:t>
            </a:r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3A95186-8783-4691-A666-60B4F0F0E2F8}" type="slidenum">
              <a:rPr lang="ru-RU" altLang="ru-RU" smtClean="0"/>
              <a:pPr eaLnBrk="1" hangingPunct="1"/>
              <a:t>3</a:t>
            </a:fld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pPr/>
              <a:t>18.09.2016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&#1042;&#1077;&#1089;&#1105;&#1083;&#1072;&#1103;%20&#1052;&#1059;&#1051;&#1068;&#1058;-&#1079;&#1072;&#1088;&#1103;&#1076;&#1082;&#1072;%20-%20Morning%20exercises%20cartoon.%20&#1053;&#1072;&#1096;&#1077;_&#1074;&#1089;&#1105;!.mp4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 cstate="print"/>
          <a:srcRect l="11821" r="13309" b="-1251"/>
          <a:stretch>
            <a:fillRect/>
          </a:stretch>
        </p:blipFill>
        <p:spPr bwMode="auto">
          <a:xfrm>
            <a:off x="1571604" y="1643050"/>
            <a:ext cx="2664373" cy="378621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29256" y="1357298"/>
            <a:ext cx="3148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 smtClean="0"/>
              <a:t>Стор . 17</a:t>
            </a:r>
            <a:endParaRPr lang="ru-RU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43000"/>
          </a:xfrm>
        </p:spPr>
        <p:txBody>
          <a:bodyPr>
            <a:normAutofit/>
          </a:bodyPr>
          <a:lstStyle/>
          <a:p>
            <a:r>
              <a:rPr lang="uk-UA" sz="6600" dirty="0" err="1" smtClean="0">
                <a:hlinkClick r:id="rId2" action="ppaction://hlinkfile"/>
              </a:rPr>
              <a:t>Фізкультхвилинка</a:t>
            </a:r>
            <a:r>
              <a:rPr lang="uk-UA" sz="6600" dirty="0" smtClean="0">
                <a:hlinkClick r:id="rId2" action="ppaction://hlinkfile"/>
              </a:rPr>
              <a:t> </a:t>
            </a:r>
            <a:endParaRPr lang="ru-RU" sz="6600" dirty="0"/>
          </a:p>
        </p:txBody>
      </p:sp>
      <p:pic>
        <p:nvPicPr>
          <p:cNvPr id="1026" name="Picture 2" descr="Результат пошуку зображень за запитом &quot;мультяшки картинка&quot;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2571744"/>
            <a:ext cx="3214710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 cstate="print"/>
          <a:srcRect l="9553" r="8294" b="-1"/>
          <a:stretch>
            <a:fillRect/>
          </a:stretch>
        </p:blipFill>
        <p:spPr bwMode="auto">
          <a:xfrm rot="21370969">
            <a:off x="1127478" y="1598067"/>
            <a:ext cx="3071834" cy="39290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72132" y="1785926"/>
            <a:ext cx="2377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b="1" dirty="0" smtClean="0"/>
              <a:t>Стор. 11,</a:t>
            </a:r>
          </a:p>
          <a:p>
            <a:r>
              <a:rPr lang="uk-UA" sz="4400" b="1" dirty="0" smtClean="0"/>
              <a:t> №1,2 </a:t>
            </a:r>
            <a:endParaRPr lang="ru-RU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Ламана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563888" y="5155451"/>
            <a:ext cx="2016224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Ламана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лінія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Замкнена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ланок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="" xmlns:p14="http://schemas.microsoft.com/office/powerpoint/2010/main" val="3904727084"/>
              </p:ext>
            </p:extLst>
          </p:nvPr>
        </p:nvGraphicFramePr>
        <p:xfrm>
          <a:off x="4932040" y="1484784"/>
          <a:ext cx="4038600" cy="2304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Прямая соединительная линия 6"/>
          <p:cNvCxnSpPr/>
          <p:nvPr/>
        </p:nvCxnSpPr>
        <p:spPr>
          <a:xfrm>
            <a:off x="467544" y="1772816"/>
            <a:ext cx="1512168" cy="108012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1979712" y="1628800"/>
            <a:ext cx="0" cy="122413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979712" y="1628800"/>
            <a:ext cx="2448272" cy="151216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467544" y="3244334"/>
            <a:ext cx="410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Ламана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лінія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Незамкнена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ланки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авильный пятиугольник 12"/>
          <p:cNvSpPr/>
          <p:nvPr/>
        </p:nvSpPr>
        <p:spPr>
          <a:xfrm>
            <a:off x="683568" y="4075331"/>
            <a:ext cx="2880320" cy="2160240"/>
          </a:xfrm>
          <a:prstGeom prst="pentagon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617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 cstate="print"/>
          <a:srcRect l="9553" r="8294" b="-1"/>
          <a:stretch>
            <a:fillRect/>
          </a:stretch>
        </p:blipFill>
        <p:spPr bwMode="auto">
          <a:xfrm rot="21370969">
            <a:off x="1127478" y="1598067"/>
            <a:ext cx="3071834" cy="39290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72132" y="1785926"/>
            <a:ext cx="2377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b="1" dirty="0" smtClean="0"/>
              <a:t>Стор. 11,</a:t>
            </a:r>
          </a:p>
          <a:p>
            <a:r>
              <a:rPr lang="uk-UA" sz="4400" b="1" dirty="0" smtClean="0"/>
              <a:t> №3,4 </a:t>
            </a:r>
            <a:endParaRPr lang="ru-RU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над загадками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5344" y="4464962"/>
            <a:ext cx="2790511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двох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світил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посередині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один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1700808"/>
            <a:ext cx="273630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говорить,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двоє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слухають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двоє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дивляться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85345" y="3244334"/>
            <a:ext cx="279051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з трубою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тягне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собою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366144"/>
            <a:ext cx="2766531" cy="306998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491880" y="2531804"/>
            <a:ext cx="1453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Рот</a:t>
            </a:r>
            <a:r>
              <a:rPr lang="ru-RU" dirty="0"/>
              <a:t>, </a:t>
            </a:r>
            <a:r>
              <a:rPr lang="ru-RU" dirty="0" err="1"/>
              <a:t>вуха</a:t>
            </a:r>
            <a:r>
              <a:rPr lang="ru-RU" dirty="0"/>
              <a:t>, </a:t>
            </a:r>
            <a:r>
              <a:rPr lang="ru-RU" dirty="0" err="1" smtClean="0"/>
              <a:t>очі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635896" y="4899985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Очі</a:t>
            </a:r>
            <a:r>
              <a:rPr lang="ru-RU" dirty="0"/>
              <a:t>, </a:t>
            </a:r>
            <a:r>
              <a:rPr lang="ru-RU" dirty="0" err="1"/>
              <a:t>ніс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563330" y="3659832"/>
            <a:ext cx="158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Потяг і </a:t>
            </a:r>
            <a:r>
              <a:rPr lang="ru-RU" dirty="0" err="1"/>
              <a:t>вагони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351409"/>
            <a:ext cx="42926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9819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Логічна</a:t>
            </a:r>
            <a:r>
              <a:rPr lang="ru-RU" dirty="0"/>
              <a:t> задача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8369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яблуні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достигли шишки.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я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віддам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Ведмедикові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 —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Лисичці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їжакам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шишок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я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віддам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56792"/>
            <a:ext cx="4055315" cy="3816424"/>
          </a:xfrm>
        </p:spPr>
      </p:pic>
      <p:sp>
        <p:nvSpPr>
          <p:cNvPr id="5" name="Прямоугольник 4"/>
          <p:cNvSpPr/>
          <p:nvPr/>
        </p:nvSpPr>
        <p:spPr>
          <a:xfrm>
            <a:off x="2501787" y="6165304"/>
            <a:ext cx="4081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Жодної</a:t>
            </a:r>
            <a:r>
              <a:rPr lang="ru-RU" dirty="0"/>
              <a:t>, </a:t>
            </a:r>
            <a:r>
              <a:rPr lang="ru-RU" dirty="0" err="1"/>
              <a:t>бо</a:t>
            </a:r>
            <a:r>
              <a:rPr lang="ru-RU" dirty="0"/>
              <a:t> на </a:t>
            </a:r>
            <a:r>
              <a:rPr lang="ru-RU" dirty="0" err="1"/>
              <a:t>яблуні</a:t>
            </a:r>
            <a:r>
              <a:rPr lang="ru-RU" dirty="0"/>
              <a:t> шишки не </a:t>
            </a:r>
            <a:r>
              <a:rPr lang="ru-RU" dirty="0" err="1"/>
              <a:t>ростуть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17" y="969628"/>
            <a:ext cx="4824535" cy="5105466"/>
          </a:xfrm>
          <a:prstGeom prst="rect">
            <a:avLst/>
          </a:prstGeom>
        </p:spPr>
      </p:pic>
      <p:pic>
        <p:nvPicPr>
          <p:cNvPr id="8" name="Рисунок 7" descr="bfeeae20a36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696" y="3861048"/>
            <a:ext cx="2236405" cy="20608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48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2564904"/>
            <a:ext cx="7772400" cy="1362075"/>
          </a:xfrm>
        </p:spPr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Тема уроку: </a:t>
            </a:r>
            <a:r>
              <a:rPr lang="uk-U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uk-U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uk-UA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відрізок</a:t>
            </a:r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Порівняння довжин відрізків.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Ламана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Ланки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ламаної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висотою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найвищий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найнижчий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»).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Розташування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зліва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справа»</a:t>
            </a:r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539552" y="1052736"/>
            <a:ext cx="7772400" cy="1500187"/>
          </a:xfrm>
        </p:spPr>
        <p:txBody>
          <a:bodyPr/>
          <a:lstStyle/>
          <a:p>
            <a:r>
              <a:rPr lang="uk-UA" dirty="0" smtClean="0"/>
              <a:t>Урок 10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794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 smtClean="0"/>
              <a:t>Рахуючи зліва-направо, вкажіть номер грибочка, що є найвищим, найнижчим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988840"/>
            <a:ext cx="4038600" cy="4038600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40968"/>
            <a:ext cx="2736304" cy="28803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41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 smtClean="0"/>
              <a:t>Рахуючи зліва-направо, вкажіть номер дерева, що є найвищим, найнижчим</a:t>
            </a:r>
            <a:endParaRPr lang="ru-RU" sz="32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53718"/>
            <a:ext cx="2893963" cy="4972446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174207"/>
            <a:ext cx="1828959" cy="19386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16" y="2424352"/>
            <a:ext cx="4470684" cy="36885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450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Де більше предметів зліва чи справа?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2" y="1600200"/>
            <a:ext cx="3194036" cy="4525963"/>
          </a:xfr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3194581" cy="300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684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ru-RU" dirty="0" smtClean="0"/>
              <a:t>Ми </a:t>
            </a:r>
            <a:r>
              <a:rPr lang="ru-RU" dirty="0" err="1"/>
              <a:t>рахували</a:t>
            </a:r>
            <a:r>
              <a:rPr lang="ru-RU" dirty="0"/>
              <a:t>?</a:t>
            </a:r>
          </a:p>
          <a:p>
            <a:r>
              <a:rPr lang="ru-RU" dirty="0" smtClean="0"/>
              <a:t>Ми </a:t>
            </a:r>
            <a:r>
              <a:rPr lang="ru-RU" dirty="0"/>
              <a:t>писали?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запам’ятали</a:t>
            </a:r>
            <a:r>
              <a:rPr lang="ru-RU" dirty="0"/>
              <a:t>?</a:t>
            </a:r>
          </a:p>
          <a:p>
            <a:r>
              <a:rPr lang="ru-RU" dirty="0" smtClean="0"/>
              <a:t>З </a:t>
            </a:r>
            <a:r>
              <a:rPr lang="ru-RU" dirty="0" err="1"/>
              <a:t>чого</a:t>
            </a:r>
            <a:r>
              <a:rPr lang="ru-RU" dirty="0"/>
              <a:t> </a:t>
            </a:r>
            <a:r>
              <a:rPr lang="ru-RU" dirty="0" err="1"/>
              <a:t>складаються</a:t>
            </a:r>
            <a:r>
              <a:rPr lang="ru-RU" dirty="0"/>
              <a:t> </a:t>
            </a:r>
            <a:r>
              <a:rPr lang="ru-RU" dirty="0" err="1"/>
              <a:t>ламані</a:t>
            </a:r>
            <a:r>
              <a:rPr lang="ru-RU" dirty="0"/>
              <a:t> </a:t>
            </a:r>
            <a:r>
              <a:rPr lang="ru-RU" dirty="0" err="1"/>
              <a:t>лінії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4784"/>
            <a:ext cx="2823118" cy="4174867"/>
          </a:xfrm>
        </p:spPr>
      </p:pic>
    </p:spTree>
    <p:extLst>
      <p:ext uri="{BB962C8B-B14F-4D97-AF65-F5344CB8AC3E}">
        <p14:creationId xmlns="" xmlns:p14="http://schemas.microsoft.com/office/powerpoint/2010/main" val="18393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1"/>
          <p:cNvSpPr txBox="1">
            <a:spLocks noChangeArrowheads="1"/>
          </p:cNvSpPr>
          <p:nvPr/>
        </p:nvSpPr>
        <p:spPr bwMode="auto">
          <a:xfrm>
            <a:off x="285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363" name="TextBox 13"/>
          <p:cNvSpPr txBox="1">
            <a:spLocks noChangeArrowheads="1"/>
          </p:cNvSpPr>
          <p:nvPr/>
        </p:nvSpPr>
        <p:spPr bwMode="auto">
          <a:xfrm>
            <a:off x="1071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364" name="TextBox 14"/>
          <p:cNvSpPr txBox="1">
            <a:spLocks noChangeArrowheads="1"/>
          </p:cNvSpPr>
          <p:nvPr/>
        </p:nvSpPr>
        <p:spPr bwMode="auto">
          <a:xfrm>
            <a:off x="1857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3</a:t>
            </a:r>
          </a:p>
        </p:txBody>
      </p:sp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71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4</a:t>
            </a:r>
          </a:p>
        </p:txBody>
      </p:sp>
      <p:sp>
        <p:nvSpPr>
          <p:cNvPr id="15366" name="TextBox 16"/>
          <p:cNvSpPr txBox="1">
            <a:spLocks noChangeArrowheads="1"/>
          </p:cNvSpPr>
          <p:nvPr/>
        </p:nvSpPr>
        <p:spPr bwMode="auto">
          <a:xfrm>
            <a:off x="3357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5</a:t>
            </a:r>
          </a:p>
        </p:txBody>
      </p:sp>
      <p:sp>
        <p:nvSpPr>
          <p:cNvPr id="15367" name="TextBox 17"/>
          <p:cNvSpPr txBox="1">
            <a:spLocks noChangeArrowheads="1"/>
          </p:cNvSpPr>
          <p:nvPr/>
        </p:nvSpPr>
        <p:spPr bwMode="auto">
          <a:xfrm>
            <a:off x="4143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6</a:t>
            </a:r>
          </a:p>
        </p:txBody>
      </p:sp>
      <p:sp>
        <p:nvSpPr>
          <p:cNvPr id="15368" name="TextBox 18"/>
          <p:cNvSpPr txBox="1">
            <a:spLocks noChangeArrowheads="1"/>
          </p:cNvSpPr>
          <p:nvPr/>
        </p:nvSpPr>
        <p:spPr bwMode="auto">
          <a:xfrm>
            <a:off x="4929188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7</a:t>
            </a:r>
          </a:p>
        </p:txBody>
      </p:sp>
      <p:sp>
        <p:nvSpPr>
          <p:cNvPr id="15369" name="TextBox 19"/>
          <p:cNvSpPr txBox="1">
            <a:spLocks noChangeArrowheads="1"/>
          </p:cNvSpPr>
          <p:nvPr/>
        </p:nvSpPr>
        <p:spPr bwMode="auto">
          <a:xfrm>
            <a:off x="571500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8</a:t>
            </a:r>
          </a:p>
        </p:txBody>
      </p:sp>
      <p:sp>
        <p:nvSpPr>
          <p:cNvPr id="15370" name="TextBox 20"/>
          <p:cNvSpPr txBox="1">
            <a:spLocks noChangeArrowheads="1"/>
          </p:cNvSpPr>
          <p:nvPr/>
        </p:nvSpPr>
        <p:spPr bwMode="auto">
          <a:xfrm>
            <a:off x="650081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9</a:t>
            </a:r>
          </a:p>
        </p:txBody>
      </p:sp>
      <p:sp>
        <p:nvSpPr>
          <p:cNvPr id="15371" name="TextBox 21"/>
          <p:cNvSpPr txBox="1">
            <a:spLocks noChangeArrowheads="1"/>
          </p:cNvSpPr>
          <p:nvPr/>
        </p:nvSpPr>
        <p:spPr bwMode="auto">
          <a:xfrm>
            <a:off x="7358063" y="2428875"/>
            <a:ext cx="1285875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10</a:t>
            </a:r>
          </a:p>
        </p:txBody>
      </p:sp>
      <p:pic>
        <p:nvPicPr>
          <p:cNvPr id="15372" name="Picture 4" descr="17bbf138aa3cf86a3dcc93d0b975cbfc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73" y="3539078"/>
            <a:ext cx="3000374" cy="29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Які цифри ми вже вивчили!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7587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176 L -0.1915 0.04027 C -0.23177 0.0537 -0.29184 0.06088 -0.35417 0.06088 C -0.42552 0.06088 -0.48282 0.0537 -0.52309 0.04027 L -0.71372 -0.017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09" t="6844" r="5490" b="7722"/>
          <a:stretch/>
        </p:blipFill>
        <p:spPr bwMode="auto">
          <a:xfrm>
            <a:off x="4190087" y="188640"/>
            <a:ext cx="4953913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490939" y="603081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8116" y="6021285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7653" y="6040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4815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88" y="605431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375" t="6120" r="7602" b="8857"/>
          <a:stretch/>
        </p:blipFill>
        <p:spPr bwMode="auto">
          <a:xfrm>
            <a:off x="4194315" y="188640"/>
            <a:ext cx="4949685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239" y="6055803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208" y="607633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6076337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564" y="60763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9213" y="6076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47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54" t="6945" r="8882" b="7615"/>
          <a:stretch/>
        </p:blipFill>
        <p:spPr bwMode="auto">
          <a:xfrm>
            <a:off x="4355977" y="188639"/>
            <a:ext cx="4788024" cy="645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фрукти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5254" y="602302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216" y="602302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09470" y="6000137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0432" y="605580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8645" y="6053704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61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 «Не </a:t>
            </a:r>
            <a:r>
              <a:rPr lang="ru-RU" dirty="0" err="1"/>
              <a:t>позіхай</a:t>
            </a:r>
            <a:r>
              <a:rPr lang="ru-RU" dirty="0"/>
              <a:t>, </a:t>
            </a:r>
            <a:r>
              <a:rPr lang="ru-RU" dirty="0" err="1"/>
              <a:t>продовжуй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="" xmlns:p14="http://schemas.microsoft.com/office/powerpoint/2010/main" val="4119855246"/>
              </p:ext>
            </p:extLst>
          </p:nvPr>
        </p:nvGraphicFramePr>
        <p:xfrm>
          <a:off x="107504" y="1412776"/>
          <a:ext cx="438829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56" y="1600200"/>
            <a:ext cx="3286487" cy="4525963"/>
          </a:xfrm>
        </p:spPr>
      </p:pic>
    </p:spTree>
    <p:extLst>
      <p:ext uri="{BB962C8B-B14F-4D97-AF65-F5344CB8AC3E}">
        <p14:creationId xmlns="" xmlns:p14="http://schemas.microsoft.com/office/powerpoint/2010/main" val="14583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Весела </a:t>
            </a:r>
            <a:r>
              <a:rPr lang="ru-RU" dirty="0" err="1">
                <a:effectLst/>
              </a:rPr>
              <a:t>лічба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0448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/>
              <a:t>Півник</a:t>
            </a:r>
            <a:r>
              <a:rPr lang="ru-RU" dirty="0"/>
              <a:t> </a:t>
            </a:r>
            <a:r>
              <a:rPr lang="ru-RU" dirty="0" err="1"/>
              <a:t>вибрався</a:t>
            </a:r>
            <a:r>
              <a:rPr lang="ru-RU" dirty="0"/>
              <a:t> на тин,</a:t>
            </a:r>
          </a:p>
          <a:p>
            <a:pPr marL="0" indent="0">
              <a:buNone/>
            </a:pPr>
            <a:r>
              <a:rPr lang="ru-RU" dirty="0"/>
              <a:t>А за ним </a:t>
            </a:r>
            <a:r>
              <a:rPr lang="ru-RU" dirty="0" err="1"/>
              <a:t>іще</a:t>
            </a:r>
            <a:r>
              <a:rPr lang="ru-RU" dirty="0"/>
              <a:t> один.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півників</a:t>
            </a:r>
            <a:r>
              <a:rPr lang="ru-RU" dirty="0"/>
              <a:t> </a:t>
            </a:r>
            <a:r>
              <a:rPr lang="ru-RU" dirty="0" err="1"/>
              <a:t>усіх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err="1"/>
              <a:t>Полічіть</a:t>
            </a:r>
            <a:r>
              <a:rPr lang="ru-RU" dirty="0"/>
              <a:t>-но </a:t>
            </a:r>
            <a:r>
              <a:rPr lang="ru-RU" dirty="0" err="1"/>
              <a:t>швидше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388296" cy="19728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Два </a:t>
            </a:r>
            <a:r>
              <a:rPr lang="ru-RU" dirty="0" err="1"/>
              <a:t>кілечка</a:t>
            </a:r>
            <a:r>
              <a:rPr lang="ru-RU" dirty="0"/>
              <a:t> у </a:t>
            </a:r>
            <a:r>
              <a:rPr lang="ru-RU" dirty="0" err="1"/>
              <a:t>руці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Два </a:t>
            </a:r>
            <a:r>
              <a:rPr lang="ru-RU" dirty="0" err="1"/>
              <a:t>загострені</a:t>
            </a:r>
            <a:r>
              <a:rPr lang="ru-RU" dirty="0"/>
              <a:t> </a:t>
            </a:r>
            <a:r>
              <a:rPr lang="ru-RU" dirty="0" err="1"/>
              <a:t>кінці</a:t>
            </a:r>
            <a:r>
              <a:rPr lang="ru-RU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Все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цвяшком</a:t>
            </a:r>
            <a:r>
              <a:rPr lang="ru-RU" dirty="0"/>
              <a:t> </a:t>
            </a:r>
            <a:r>
              <a:rPr lang="ru-RU" dirty="0" err="1"/>
              <a:t>закріпили</a:t>
            </a:r>
            <a:r>
              <a:rPr lang="ru-RU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ножиць</a:t>
            </a:r>
            <a:r>
              <a:rPr lang="ru-RU" dirty="0"/>
              <a:t> </a:t>
            </a:r>
            <a:r>
              <a:rPr lang="ru-RU" dirty="0" err="1"/>
              <a:t>налічили</a:t>
            </a:r>
            <a:r>
              <a:rPr lang="ru-RU" dirty="0"/>
              <a:t>?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9195" y="3289917"/>
            <a:ext cx="1448192" cy="244643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79513" y="5237232"/>
            <a:ext cx="4516362" cy="467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41" y="4835881"/>
            <a:ext cx="2705472" cy="186618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33746" y="4581128"/>
            <a:ext cx="2241424" cy="15460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717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3.7037E-6 L -0.67049 -0.131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24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59259E-6 L 0.1618 2.59259E-6 C 0.2342 2.59259E-6 0.32361 -0.01505 0.32361 -0.02685 L 0.32361 -0.05371 " pathEditMode="relative" rAng="0" ptsTypes="FfFF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1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Відрізок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0805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115616" y="4036742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зробили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точки?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частин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поділили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пряму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Візьмемо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середню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частину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скількох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сторін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вона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обмежена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точками?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відрізок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72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448</TotalTime>
  <Words>319</Words>
  <Application>Microsoft Office PowerPoint</Application>
  <PresentationFormat>Экран (4:3)</PresentationFormat>
  <Paragraphs>91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Тема уроку:  відрізок. Порівняння довжин відрізків. Ламана. Ланки ламаної лінії. Порівняння предметів за висотою («найвищий — найнижчий»). Розташування предметів «зліва, справа» </vt:lpstr>
      <vt:lpstr>Які цифри ми вже вивчили!</vt:lpstr>
      <vt:lpstr>Лічимо предмети</vt:lpstr>
      <vt:lpstr>Лічимо предмети</vt:lpstr>
      <vt:lpstr>Лічимо фрукти</vt:lpstr>
      <vt:lpstr>Усна лічба «Не позіхай, продовжуй»</vt:lpstr>
      <vt:lpstr>Весела лічба</vt:lpstr>
      <vt:lpstr>Відрізок</vt:lpstr>
      <vt:lpstr>Слайд 10</vt:lpstr>
      <vt:lpstr>Слайд 11</vt:lpstr>
      <vt:lpstr>Фізкультхвилинка </vt:lpstr>
      <vt:lpstr>Слайд 13</vt:lpstr>
      <vt:lpstr>Слайд 14</vt:lpstr>
      <vt:lpstr>Ламана</vt:lpstr>
      <vt:lpstr>Слайд 16</vt:lpstr>
      <vt:lpstr>Слайд 17</vt:lpstr>
      <vt:lpstr>Робота над загадками</vt:lpstr>
      <vt:lpstr>Логічна задача</vt:lpstr>
      <vt:lpstr>Рахуючи зліва-направо, вкажіть номер грибочка, що є найвищим, найнижчим</vt:lpstr>
      <vt:lpstr>Рахуючи зліва-направо, вкажіть номер дерева, що є найвищим, найнижчим</vt:lpstr>
      <vt:lpstr>Де більше предметів зліва чи справа?</vt:lpstr>
      <vt:lpstr>РЕФЛЕКСІЯ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Family</cp:lastModifiedBy>
  <cp:revision>59</cp:revision>
  <dcterms:created xsi:type="dcterms:W3CDTF">2015-02-01T14:23:41Z</dcterms:created>
  <dcterms:modified xsi:type="dcterms:W3CDTF">2016-09-18T15:39:16Z</dcterms:modified>
</cp:coreProperties>
</file>